
<file path=[Content_Types].xml><?xml version="1.0" encoding="utf-8"?>
<Types xmlns="http://schemas.openxmlformats.org/package/2006/content-types">
  <Override PartName="/ppt/slideLayouts/slideLayout8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1.xml" ContentType="application/vnd.openxmlformats-officedocument.presentationml.slideLayout+xml"/>
  <Override PartName="/ppt/slides/slide2.xml" ContentType="application/vnd.openxmlformats-officedocument.presentationml.slide+xml"/>
  <Override PartName="/ppt/theme/theme1.xml" ContentType="application/vnd.openxmlformats-officedocument.theme+xml"/>
  <Override PartName="/ppt/slideLayouts/slideLayout6.xml" ContentType="application/vnd.openxmlformats-officedocument.presentationml.slideLayout+xml"/>
  <Override PartName="/ppt/presentation.xml" ContentType="application/vnd.openxmlformats-officedocument.presentationml.presentation.main+xml"/>
  <Override PartName="/docProps/app.xml" ContentType="application/vnd.openxmlformats-officedocument.extended-properties+xml"/>
  <Override PartName="/ppt/slides/slide5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Layouts/slideLayout7.xml" ContentType="application/vnd.openxmlformats-officedocument.presentationml.slideLayout+xml"/>
  <Override PartName="/ppt/presProps.xml" ContentType="application/vnd.openxmlformats-officedocument.presentationml.presProps+xml"/>
  <Default Extension="jpeg" ContentType="image/jpeg"/>
  <Override PartName="/ppt/slideLayouts/slideLayout3.xml" ContentType="application/vnd.openxmlformats-officedocument.presentationml.slideLayout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Layouts/slideLayout5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Default Extension="png" ContentType="image/png"/>
  <Override PartName="/docProps/core.xml" ContentType="application/vnd.openxmlformats-package.core-properties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Default Extension="xml" ContentType="application/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Masters/slideMaster1.xml" ContentType="application/vnd.openxmlformats-officedocument.presentationml.slideMaster+xml"/>
  <Override PartName="/ppt/viewProps.xml" ContentType="application/vnd.openxmlformats-officedocument.presentationml.viewProps+xml"/>
  <Default Extension="bin" ContentType="application/vnd.openxmlformats-officedocument.presentationml.printerSettings"/>
  <Default Extension="rels" ContentType="application/vnd.openxmlformats-package.relationships+xml"/>
  <Override PartName="/ppt/slides/slide9.xml" ContentType="application/vnd.openxmlformats-officedocument.presentationml.slide+xml"/>
  <Override PartName="/ppt/slides/slide6.xml" ContentType="application/vnd.openxmlformats-officedocument.presentationml.slide+xml"/>
  <Override PartName="/ppt/slides/slide12.xml" ContentType="application/vnd.openxmlformats-officedocument.presentationml.slide+xml"/>
</Types>
</file>

<file path=_rels/.rels><?xml version="1.0" encoding="UTF-8" standalone="yes"?>
<Relationships xmlns="http://schemas.openxmlformats.org/package/2006/relationships"><Relationship Id="rId4" Type="http://schemas.openxmlformats.org/officeDocument/2006/relationships/extended-properties" Target="docProps/app.xml"/><Relationship Id="rId1" Type="http://schemas.openxmlformats.org/officeDocument/2006/relationships/officeDocument" Target="ppt/presentation.xml"/><Relationship Id="rId2" Type="http://schemas.openxmlformats.org/package/2006/relationships/metadata/thumbnail" Target="docProps/thumbnail.jpeg"/><Relationship Id="rId3" Type="http://schemas.openxmlformats.org/package/2006/relationships/metadata/core-properties" Target="docProps/core.xml"/></Relationships>
</file>

<file path=ppt/presentation.xml><?xml version="1.0" encoding="utf-8"?>
<p:presentation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saveSubsetFonts="1" autoCompressPictures="0">
  <p:sldMasterIdLst>
    <p:sldMasterId id="2147483648" r:id="rId1"/>
  </p:sldMasterIdLst>
  <p:sldIdLst>
    <p:sldId id="266" r:id="rId2"/>
    <p:sldId id="257" r:id="rId3"/>
    <p:sldId id="259" r:id="rId4"/>
    <p:sldId id="258" r:id="rId5"/>
    <p:sldId id="261" r:id="rId6"/>
    <p:sldId id="262" r:id="rId7"/>
    <p:sldId id="263" r:id="rId8"/>
    <p:sldId id="264" r:id="rId9"/>
    <p:sldId id="267" r:id="rId10"/>
    <p:sldId id="268" r:id="rId11"/>
    <p:sldId id="265" r:id="rId12"/>
    <p:sldId id="269" r:id="rId13"/>
  </p:sldIdLst>
  <p:sldSz cx="9144000" cy="6858000" type="screen4x3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lastView="sldThumbnailView">
  <p:normalViewPr showOutlineIcons="0">
    <p:restoredLeft sz="15620"/>
    <p:restoredTop sz="94660"/>
  </p:normalViewPr>
  <p:slideViewPr>
    <p:cSldViewPr snapToObjects="1">
      <p:cViewPr varScale="1">
        <p:scale>
          <a:sx n="69" d="100"/>
          <a:sy n="69" d="100"/>
        </p:scale>
        <p:origin x="-1480" y="-104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14" Type="http://schemas.openxmlformats.org/officeDocument/2006/relationships/printerSettings" Target="printerSettings/printerSettings1.bin"/><Relationship Id="rId4" Type="http://schemas.openxmlformats.org/officeDocument/2006/relationships/slide" Target="slides/slide3.xml"/><Relationship Id="rId7" Type="http://schemas.openxmlformats.org/officeDocument/2006/relationships/slide" Target="slides/slide6.xml"/><Relationship Id="rId11" Type="http://schemas.openxmlformats.org/officeDocument/2006/relationships/slide" Target="slides/slide10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6" Type="http://schemas.openxmlformats.org/officeDocument/2006/relationships/viewProps" Target="viewProps.xml"/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0" Type="http://schemas.openxmlformats.org/officeDocument/2006/relationships/slide" Target="slides/slide9.xml"/><Relationship Id="rId5" Type="http://schemas.openxmlformats.org/officeDocument/2006/relationships/slide" Target="slides/slide4.xml"/><Relationship Id="rId15" Type="http://schemas.openxmlformats.org/officeDocument/2006/relationships/presProps" Target="presProps.xml"/><Relationship Id="rId12" Type="http://schemas.openxmlformats.org/officeDocument/2006/relationships/slide" Target="slides/slide11.xml"/><Relationship Id="rId17" Type="http://schemas.openxmlformats.org/officeDocument/2006/relationships/theme" Target="theme/theme1.xml"/><Relationship Id="rId2" Type="http://schemas.openxmlformats.org/officeDocument/2006/relationships/slide" Target="slides/slide1.xml"/><Relationship Id="rId9" Type="http://schemas.openxmlformats.org/officeDocument/2006/relationships/slide" Target="slides/slide8.xml"/><Relationship Id="rId3" Type="http://schemas.openxmlformats.org/officeDocument/2006/relationships/slide" Target="slides/slide2.xml"/><Relationship Id="rId18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26A3-38FA-8B4D-880A-515BFDE8A182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D69E-CCD1-614B-BE78-F12BC822C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26A3-38FA-8B4D-880A-515BFDE8A182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D69E-CCD1-614B-BE78-F12BC822C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26A3-38FA-8B4D-880A-515BFDE8A182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D69E-CCD1-614B-BE78-F12BC822C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26A3-38FA-8B4D-880A-515BFDE8A182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D69E-CCD1-614B-BE78-F12BC822C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26A3-38FA-8B4D-880A-515BFDE8A182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D69E-CCD1-614B-BE78-F12BC822C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26A3-38FA-8B4D-880A-515BFDE8A182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D69E-CCD1-614B-BE78-F12BC822C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26A3-38FA-8B4D-880A-515BFDE8A182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D69E-CCD1-614B-BE78-F12BC822C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26A3-38FA-8B4D-880A-515BFDE8A182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D69E-CCD1-614B-BE78-F12BC822C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26A3-38FA-8B4D-880A-515BFDE8A182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D69E-CCD1-614B-BE78-F12BC822C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26A3-38FA-8B4D-880A-515BFDE8A182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D69E-CCD1-614B-BE78-F12BC822C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14326A3-38FA-8B4D-880A-515BFDE8A182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526D69E-CCD1-614B-BE78-F12BC822C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4" Type="http://schemas.openxmlformats.org/officeDocument/2006/relationships/slideLayout" Target="../slideLayouts/slideLayout4.xml"/><Relationship Id="rId10" Type="http://schemas.openxmlformats.org/officeDocument/2006/relationships/slideLayout" Target="../slideLayouts/slideLayout10.xml"/><Relationship Id="rId5" Type="http://schemas.openxmlformats.org/officeDocument/2006/relationships/slideLayout" Target="../slideLayouts/slideLayout5.xml"/><Relationship Id="rId7" Type="http://schemas.openxmlformats.org/officeDocument/2006/relationships/slideLayout" Target="../slideLayouts/slideLayout7.xml"/><Relationship Id="rId11" Type="http://schemas.openxmlformats.org/officeDocument/2006/relationships/slideLayout" Target="../slideLayouts/slideLayout11.xml"/><Relationship Id="rId1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2" Type="http://schemas.openxmlformats.org/officeDocument/2006/relationships/slideLayout" Target="../slideLayouts/slideLayout2.xml"/><Relationship Id="rId9" Type="http://schemas.openxmlformats.org/officeDocument/2006/relationships/slideLayout" Target="../slideLayouts/slideLayout9.xml"/><Relationship Id="rId3" Type="http://schemas.openxmlformats.org/officeDocument/2006/relationships/slideLayout" Target="../slideLayouts/slideLayout3.xml"/><Relationship Id="rId6" Type="http://schemas.openxmlformats.org/officeDocument/2006/relationships/slideLayout" Target="../slideLayouts/slideLayout6.xml"/></Relationships>
</file>

<file path=ppt/slideMasters/slideMaster1.xml><?xml version="1.0" encoding="utf-8"?>
<p:sldMaster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F14326A3-38FA-8B4D-880A-515BFDE8A182}" type="datetimeFigureOut">
              <a:rPr lang="en-US" smtClean="0"/>
              <a:pPr/>
              <a:t>10/24/10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526D69E-CCD1-614B-BE78-F12BC822C854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4572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457200" rtl="0" eaLnBrk="1" latinLnBrk="0" hangingPunct="1">
        <a:spcBef>
          <a:spcPct val="20000"/>
        </a:spcBef>
        <a:buFont typeface="Arial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457200" rtl="0" eaLnBrk="1" latinLnBrk="0" hangingPunct="1">
        <a:spcBef>
          <a:spcPct val="20000"/>
        </a:spcBef>
        <a:buFont typeface="Arial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457200" rtl="0" eaLnBrk="1" latinLnBrk="0" hangingPunct="1">
        <a:spcBef>
          <a:spcPct val="20000"/>
        </a:spcBef>
        <a:buFont typeface="Arial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457200" rtl="0" eaLnBrk="1" latinLnBrk="0" hangingPunct="1">
        <a:spcBef>
          <a:spcPct val="20000"/>
        </a:spcBef>
        <a:buFont typeface="Arial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457200" rtl="0" eaLnBrk="1" latinLnBrk="0" hangingPunct="1">
        <a:spcBef>
          <a:spcPct val="20000"/>
        </a:spcBef>
        <a:buFont typeface="Arial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457200" rtl="0" eaLnBrk="1" latinLnBrk="0" hangingPunct="1">
        <a:spcBef>
          <a:spcPct val="20000"/>
        </a:spcBef>
        <a:buFont typeface="Arial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4572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3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3" Type="http://schemas.openxmlformats.org/officeDocument/2006/relationships/image" Target="../media/image5.jpe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3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3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3" Type="http://schemas.openxmlformats.org/officeDocument/2006/relationships/image" Target="../media/image8.jpeg"/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3" Type="http://schemas.openxmlformats.org/officeDocument/2006/relationships/image" Target="../media/image9.jpe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304800"/>
            <a:ext cx="7772400" cy="1904999"/>
          </a:xfrm>
        </p:spPr>
        <p:txBody>
          <a:bodyPr/>
          <a:lstStyle/>
          <a:p>
            <a:r>
              <a:rPr lang="en-US" b="1" dirty="0" smtClean="0"/>
              <a:t>Hurricane Science:  </a:t>
            </a:r>
            <a:br>
              <a:rPr lang="en-US" b="1" dirty="0" smtClean="0"/>
            </a:br>
            <a:r>
              <a:rPr lang="en-US" b="1" dirty="0" smtClean="0"/>
              <a:t>Educating Students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2209799"/>
            <a:ext cx="6400800" cy="1752600"/>
          </a:xfrm>
        </p:spPr>
        <p:txBody>
          <a:bodyPr>
            <a:normAutofit fontScale="70000" lnSpcReduction="20000"/>
          </a:bodyPr>
          <a:lstStyle/>
          <a:p>
            <a:r>
              <a:rPr lang="en-US" dirty="0" smtClean="0">
                <a:solidFill>
                  <a:schemeClr val="tx1"/>
                </a:solidFill>
              </a:rPr>
              <a:t>Megan O’Neill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Fairhope High School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Fairhope, AL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Hurricane Science and Society Symposium </a:t>
            </a:r>
          </a:p>
          <a:p>
            <a:r>
              <a:rPr lang="en-US" dirty="0" smtClean="0">
                <a:solidFill>
                  <a:schemeClr val="tx1"/>
                </a:solidFill>
              </a:rPr>
              <a:t>October 25, 2010</a:t>
            </a:r>
          </a:p>
          <a:p>
            <a:endParaRPr lang="en-US" dirty="0"/>
          </a:p>
        </p:txBody>
      </p:sp>
      <p:sp>
        <p:nvSpPr>
          <p:cNvPr id="4" name="TextBox 3"/>
          <p:cNvSpPr txBox="1"/>
          <p:nvPr/>
        </p:nvSpPr>
        <p:spPr>
          <a:xfrm>
            <a:off x="4876800" y="5871865"/>
            <a:ext cx="4267200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dirty="0" smtClean="0">
                <a:solidFill>
                  <a:schemeClr val="accent1"/>
                </a:solidFill>
              </a:rPr>
              <a:t>Hurricane Katrina approaching Gulf </a:t>
            </a:r>
            <a:r>
              <a:rPr lang="en-US" dirty="0" err="1" smtClean="0">
                <a:solidFill>
                  <a:schemeClr val="accent1"/>
                </a:solidFill>
              </a:rPr>
              <a:t>Coast, Chinese</a:t>
            </a:r>
            <a:r>
              <a:rPr lang="en-US" dirty="0" smtClean="0">
                <a:solidFill>
                  <a:schemeClr val="accent1"/>
                </a:solidFill>
              </a:rPr>
              <a:t> FY-1 meteorological satellite image, 29 August 2005</a:t>
            </a:r>
            <a:endParaRPr lang="en-US" dirty="0">
              <a:solidFill>
                <a:schemeClr val="accent1"/>
              </a:solidFill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Classroom Activity Development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Engineering activities</a:t>
            </a:r>
          </a:p>
          <a:p>
            <a:r>
              <a:rPr lang="en-US" dirty="0" smtClean="0"/>
              <a:t>Cross-curriculum activities</a:t>
            </a:r>
          </a:p>
          <a:p>
            <a:r>
              <a:rPr lang="en-US" dirty="0" smtClean="0"/>
              <a:t>Exploration and Inquiry Lab Activities</a:t>
            </a:r>
          </a:p>
          <a:p>
            <a:r>
              <a:rPr lang="en-US" dirty="0" smtClean="0"/>
              <a:t>Grade Levels </a:t>
            </a:r>
          </a:p>
          <a:p>
            <a:pPr>
              <a:buNone/>
            </a:pP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1" build="p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HSS </a:t>
            </a:r>
            <a:r>
              <a:rPr lang="en-US" dirty="0" smtClean="0"/>
              <a:t>Website</a:t>
            </a:r>
            <a:r>
              <a:rPr lang="en-US" dirty="0" smtClean="0"/>
              <a:t> </a:t>
            </a:r>
            <a:r>
              <a:rPr lang="en-US" dirty="0" smtClean="0"/>
              <a:t>helps teachers</a:t>
            </a:r>
            <a:r>
              <a:rPr lang="en-US" dirty="0" smtClean="0"/>
              <a:t> </a:t>
            </a:r>
            <a:r>
              <a:rPr lang="en-US" dirty="0" smtClean="0"/>
              <a:t>overcome challenges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Alleviate $ - Access</a:t>
            </a:r>
          </a:p>
          <a:p>
            <a:r>
              <a:rPr lang="en-US" dirty="0" smtClean="0"/>
              <a:t>Reduce TIME</a:t>
            </a:r>
          </a:p>
          <a:p>
            <a:r>
              <a:rPr lang="en-US" dirty="0" smtClean="0"/>
              <a:t>All resources in One PLACE</a:t>
            </a:r>
          </a:p>
          <a:p>
            <a:r>
              <a:rPr lang="en-US" dirty="0" smtClean="0"/>
              <a:t>Prepares Students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Thank you!!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National Science Foundation</a:t>
            </a:r>
          </a:p>
          <a:p>
            <a:r>
              <a:rPr lang="en-US" dirty="0" smtClean="0"/>
              <a:t>University of Rhode Island, Office Of Marine Programs</a:t>
            </a:r>
          </a:p>
          <a:p>
            <a:r>
              <a:rPr lang="en-US" dirty="0" smtClean="0"/>
              <a:t>Louisiana State Museum</a:t>
            </a:r>
            <a:endParaRPr lang="en-US" dirty="0"/>
          </a:p>
        </p:txBody>
      </p:sp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b="1" dirty="0" smtClean="0"/>
              <a:t>Everyday Teaching Challenges of the Classroom</a:t>
            </a:r>
            <a:endParaRPr lang="en-US" b="1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$</a:t>
            </a:r>
          </a:p>
          <a:p>
            <a:r>
              <a:rPr lang="en-US" dirty="0" smtClean="0"/>
              <a:t>$</a:t>
            </a:r>
          </a:p>
          <a:p>
            <a:r>
              <a:rPr lang="en-US" dirty="0" smtClean="0"/>
              <a:t>$</a:t>
            </a:r>
          </a:p>
          <a:p>
            <a:r>
              <a:rPr lang="en-US" dirty="0" smtClean="0"/>
              <a:t>Class Sizes</a:t>
            </a:r>
          </a:p>
          <a:p>
            <a:r>
              <a:rPr lang="en-US" dirty="0" smtClean="0"/>
              <a:t>Resources</a:t>
            </a:r>
          </a:p>
          <a:p>
            <a:endParaRPr lang="en-US" dirty="0" smtClean="0"/>
          </a:p>
          <a:p>
            <a:endParaRPr lang="en-US" dirty="0" smtClean="0"/>
          </a:p>
          <a:p>
            <a:endParaRPr lang="en-US" dirty="0"/>
          </a:p>
        </p:txBody>
      </p:sp>
      <p:pic>
        <p:nvPicPr>
          <p:cNvPr id="4" name="Picture 3" descr="LS009382.png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334000" y="2057400"/>
            <a:ext cx="2263775" cy="3121025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3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Importance of Hurricane Science Education?</a:t>
            </a:r>
            <a:r>
              <a:rPr lang="en-US" dirty="0" smtClean="0"/>
              <a:t>?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Impacts</a:t>
            </a:r>
          </a:p>
          <a:p>
            <a:pPr lvl="1"/>
            <a:r>
              <a:rPr lang="en-US" dirty="0" smtClean="0"/>
              <a:t>Financial</a:t>
            </a:r>
          </a:p>
          <a:p>
            <a:pPr lvl="1"/>
            <a:r>
              <a:rPr lang="en-US" dirty="0" smtClean="0"/>
              <a:t>Ecological</a:t>
            </a:r>
          </a:p>
          <a:p>
            <a:pPr lvl="1"/>
            <a:r>
              <a:rPr lang="en-US" dirty="0" smtClean="0"/>
              <a:t>Social</a:t>
            </a:r>
            <a:r>
              <a:rPr lang="en-US" dirty="0" smtClean="0"/>
              <a:t> </a:t>
            </a:r>
          </a:p>
          <a:p>
            <a:r>
              <a:rPr lang="en-US" dirty="0" smtClean="0"/>
              <a:t>Understanding risks can increase preparedness and save lives</a:t>
            </a:r>
          </a:p>
          <a:p>
            <a:r>
              <a:rPr lang="en-US" dirty="0" smtClean="0"/>
              <a:t>Career </a:t>
            </a:r>
            <a:r>
              <a:rPr lang="en-US" dirty="0" smtClean="0"/>
              <a:t>Futures</a:t>
            </a:r>
          </a:p>
          <a:p>
            <a:r>
              <a:rPr lang="en-US" dirty="0" smtClean="0"/>
              <a:t>Curriculum Standards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uild="p"/>
    </p:bldLst>
  </p:timing>
</p:sld>
</file>

<file path=ppt/slides/slide4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Curriculum Requirements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Alabama </a:t>
            </a:r>
          </a:p>
          <a:p>
            <a:r>
              <a:rPr lang="en-US" dirty="0" smtClean="0"/>
              <a:t>Louisiana</a:t>
            </a:r>
          </a:p>
          <a:p>
            <a:r>
              <a:rPr lang="en-US" dirty="0" smtClean="0"/>
              <a:t>Mississippi</a:t>
            </a:r>
          </a:p>
          <a:p>
            <a:r>
              <a:rPr lang="en-US" dirty="0" smtClean="0"/>
              <a:t>Florida</a:t>
            </a:r>
            <a:r>
              <a:rPr lang="en-US" dirty="0" smtClean="0"/>
              <a:t> </a:t>
            </a:r>
          </a:p>
          <a:p>
            <a:r>
              <a:rPr lang="en-US" dirty="0" smtClean="0"/>
              <a:t>Texas</a:t>
            </a:r>
            <a:r>
              <a:rPr lang="en-US" dirty="0" smtClean="0"/>
              <a:t> </a:t>
            </a:r>
            <a:endParaRPr lang="en-US" dirty="0"/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Hurricanes Workshop Summer 2010 – University of Rhode Island, Office of Marine Programs</a:t>
            </a:r>
            <a:endParaRPr lang="en-US" dirty="0"/>
          </a:p>
        </p:txBody>
      </p:sp>
      <p:pic>
        <p:nvPicPr>
          <p:cNvPr id="4" name="Content Placeholder 3" descr="P7290249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8320" r="-18320"/>
          <a:stretch>
            <a:fillRect/>
          </a:stretch>
        </p:blipFill>
        <p:spPr>
          <a:xfrm>
            <a:off x="457200" y="2057400"/>
            <a:ext cx="8229600" cy="4525963"/>
          </a:xfr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en-US" dirty="0" smtClean="0"/>
              <a:t>Hurricane Science Teaching Field Trips</a:t>
            </a:r>
            <a:endParaRPr lang="en-US" dirty="0"/>
          </a:p>
        </p:txBody>
      </p:sp>
      <p:pic>
        <p:nvPicPr>
          <p:cNvPr id="4" name="Content Placeholder 3" descr="P7290245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Marsh Investigations</a:t>
            </a:r>
            <a:endParaRPr lang="en-US" dirty="0"/>
          </a:p>
        </p:txBody>
      </p:sp>
      <p:pic>
        <p:nvPicPr>
          <p:cNvPr id="6" name="Content Placeholder 5" descr="P7260244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dirty="0" smtClean="0"/>
              <a:t>Beach Profiling</a:t>
            </a:r>
            <a:endParaRPr lang="en-US" dirty="0"/>
          </a:p>
        </p:txBody>
      </p:sp>
      <p:pic>
        <p:nvPicPr>
          <p:cNvPr id="4" name="Content Placeholder 3" descr="P7270236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8187" r="-18187"/>
          <a:stretch>
            <a:fillRect/>
          </a:stretch>
        </p:blipFill>
        <p:spPr/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mc="http://schemas.openxmlformats.org/markup-compatibility/2006" xmlns:mv="urn:schemas-microsoft-com:mac:vml" xmlns:p="http://schemas.openxmlformats.org/presentationml/2006/main" mc:Ignorable="mv" mc:PreserveAttributes="mv:*">
  <p:cSld>
    <p:bg>
      <p:bgPr>
        <a:blipFill rotWithShape="1">
          <a:blip r:embed="rId2"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Hurricane Gates - Historical</a:t>
            </a:r>
            <a:endParaRPr lang="en-US" dirty="0"/>
          </a:p>
        </p:txBody>
      </p:sp>
      <p:pic>
        <p:nvPicPr>
          <p:cNvPr id="4" name="Content Placeholder 3" descr="P7290239.jpg"/>
          <p:cNvPicPr>
            <a:picLocks noGrp="1" noChangeAspect="1"/>
          </p:cNvPicPr>
          <p:nvPr>
            <p:ph idx="1"/>
          </p:nvPr>
        </p:nvPicPr>
        <p:blipFill>
          <a:blip r:embed="rId3"/>
          <a:srcRect l="-18187" r="-18187"/>
          <a:stretch>
            <a:fillRect/>
          </a:stretch>
        </p:blipFill>
        <p:spPr/>
      </p:pic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tint val="100000"/>
                <a:shade val="100000"/>
                <a:satMod val="130000"/>
              </a:schemeClr>
            </a:gs>
            <a:gs pos="100000">
              <a:schemeClr val="phClr">
                <a:tint val="50000"/>
                <a:shade val="100000"/>
                <a:satMod val="3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>
    <a:spDef>
      <a:spPr/>
      <a:bodyPr/>
      <a:lstStyle/>
      <a:style>
        <a:lnRef idx="1">
          <a:schemeClr val="accent1"/>
        </a:lnRef>
        <a:fillRef idx="3">
          <a:schemeClr val="accent1"/>
        </a:fillRef>
        <a:effectRef idx="2">
          <a:schemeClr val="accent1"/>
        </a:effectRef>
        <a:fontRef idx="minor">
          <a:schemeClr val="lt1"/>
        </a:fontRef>
      </a:style>
    </a:spDef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135</TotalTime>
  <Words>165</Words>
  <Application>Microsoft Macintosh PowerPoint</Application>
  <PresentationFormat>On-screen Show (4:3)</PresentationFormat>
  <Paragraphs>47</Paragraphs>
  <Slides>12</Slides>
  <Notes>0</Notes>
  <HiddenSlides>0</HiddenSlides>
  <MMClips>0</MMClips>
  <ScaleCrop>false</ScaleCrop>
  <HeadingPairs>
    <vt:vector size="4" baseType="variant">
      <vt:variant>
        <vt:lpstr>Design Template</vt:lpstr>
      </vt:variant>
      <vt:variant>
        <vt:i4>1</vt:i4>
      </vt:variant>
      <vt:variant>
        <vt:lpstr>Slide Titles</vt:lpstr>
      </vt:variant>
      <vt:variant>
        <vt:i4>12</vt:i4>
      </vt:variant>
    </vt:vector>
  </HeadingPairs>
  <TitlesOfParts>
    <vt:vector size="13" baseType="lpstr">
      <vt:lpstr>Office Theme</vt:lpstr>
      <vt:lpstr>Hurricane Science:   Educating Students</vt:lpstr>
      <vt:lpstr>Everyday Teaching Challenges of the Classroom</vt:lpstr>
      <vt:lpstr>Importance of Hurricane Science Education??</vt:lpstr>
      <vt:lpstr>Curriculum Requirements</vt:lpstr>
      <vt:lpstr>Hurricanes Workshop Summer 2010 – University of Rhode Island, Office of Marine Programs</vt:lpstr>
      <vt:lpstr>Hurricane Science Teaching Field Trips</vt:lpstr>
      <vt:lpstr>Marsh Investigations</vt:lpstr>
      <vt:lpstr>Beach Profiling</vt:lpstr>
      <vt:lpstr>Hurricane Gates - Historical</vt:lpstr>
      <vt:lpstr>Classroom Activity Development</vt:lpstr>
      <vt:lpstr>HSS Website helps teachers overcome challenges</vt:lpstr>
      <vt:lpstr>Thank you!!</vt:lpstr>
    </vt:vector>
  </TitlesOfParts>
  <Company>Fairhope High School</Company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Hurricane Science</dc:title>
  <dc:creator>Megan O'Neill</dc:creator>
  <cp:lastModifiedBy>Megan O'Neill</cp:lastModifiedBy>
  <cp:revision>4</cp:revision>
  <dcterms:created xsi:type="dcterms:W3CDTF">2010-10-25T01:20:25Z</dcterms:created>
  <dcterms:modified xsi:type="dcterms:W3CDTF">2010-10-25T02:12:20Z</dcterms:modified>
</cp:coreProperties>
</file>